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sldIdLst>
    <p:sldId id="257" r:id="rId2"/>
    <p:sldId id="264" r:id="rId3"/>
    <p:sldId id="262" r:id="rId4"/>
    <p:sldId id="265" r:id="rId5"/>
    <p:sldId id="263" r:id="rId6"/>
    <p:sldId id="25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3" d="100"/>
          <a:sy n="103" d="100"/>
        </p:scale>
        <p:origin x="144" y="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3013502"/>
            <a:ext cx="10363200" cy="83099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dirty="0"/>
              <a:t>Название курса</a:t>
            </a:r>
            <a:endParaRPr lang="en-US" dirty="0"/>
          </a:p>
        </p:txBody>
      </p:sp>
      <p:pic>
        <p:nvPicPr>
          <p:cNvPr id="1026" name="Picture 2" descr="Платформа онлайн-образования «РАЗУМ»">
            <a:extLst>
              <a:ext uri="{FF2B5EF4-FFF2-40B4-BE49-F238E27FC236}">
                <a16:creationId xmlns:a16="http://schemas.microsoft.com/office/drawing/2014/main" id="{103A0E13-B5EC-F1B6-B9CD-4409763A8D3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2104" y="216315"/>
            <a:ext cx="907792" cy="967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4">
            <a:extLst>
              <a:ext uri="{FF2B5EF4-FFF2-40B4-BE49-F238E27FC236}">
                <a16:creationId xmlns:a16="http://schemas.microsoft.com/office/drawing/2014/main" id="{F50CBF09-073B-C475-F8E3-81CB41AE78F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600091" y="1492849"/>
            <a:ext cx="4991819" cy="55399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Московский государственный университет технологий и управления им. К. Г. Разумовского </a:t>
            </a:r>
          </a:p>
        </p:txBody>
      </p:sp>
    </p:spTree>
    <p:extLst>
      <p:ext uri="{BB962C8B-B14F-4D97-AF65-F5344CB8AC3E}">
        <p14:creationId xmlns:p14="http://schemas.microsoft.com/office/powerpoint/2010/main" val="3299230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519523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722423"/>
            <a:ext cx="105156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2776DA1-DCFE-57E9-E299-F4AF7955AA7E}"/>
              </a:ext>
            </a:extLst>
          </p:cNvPr>
          <p:cNvSpPr txBox="1">
            <a:spLocks/>
          </p:cNvSpPr>
          <p:nvPr userDrawn="1"/>
        </p:nvSpPr>
        <p:spPr>
          <a:xfrm>
            <a:off x="838200" y="339735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9203351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Фина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DB3610A5-6861-598D-B023-04FFB86CF01D}"/>
              </a:ext>
            </a:extLst>
          </p:cNvPr>
          <p:cNvSpPr txBox="1"/>
          <p:nvPr userDrawn="1"/>
        </p:nvSpPr>
        <p:spPr>
          <a:xfrm>
            <a:off x="1587261" y="3044280"/>
            <a:ext cx="9017479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400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079559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ема лекци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2730382"/>
            <a:ext cx="9144000" cy="134949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dirty="0"/>
              <a:t>Тема лекции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975714"/>
            <a:ext cx="9144000" cy="594294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Номер лекции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324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161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714032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006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376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052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67587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011922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356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62" r:id="rId11"/>
    <p:sldLayoutId id="214748368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15E515-45F6-B6C0-538A-0EA1015E1E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9800" y="2782260"/>
            <a:ext cx="7772400" cy="84790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3691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B41F20-AC5A-3B88-5CA8-B493DA8568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7B191DC-902A-3360-F82D-0552EA74547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0305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E6271C8-2A97-24E2-AFA0-755B896782E1}"/>
              </a:ext>
            </a:extLst>
          </p:cNvPr>
          <p:cNvSpPr txBox="1"/>
          <p:nvPr/>
        </p:nvSpPr>
        <p:spPr>
          <a:xfrm>
            <a:off x="2438400" y="1625615"/>
            <a:ext cx="7095744" cy="29546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/>
              <a:t>Размер слайда: Широкоформатный (4:3)</a:t>
            </a:r>
            <a:br>
              <a:rPr lang="ru-RU" sz="2800" dirty="0"/>
            </a:br>
            <a:r>
              <a:rPr lang="ru-RU" sz="2800" dirty="0"/>
              <a:t>Основной шрифт: </a:t>
            </a:r>
            <a:r>
              <a:rPr lang="ru-RU" sz="2800" dirty="0" err="1"/>
              <a:t>Calibri</a:t>
            </a:r>
            <a:br>
              <a:rPr lang="ru-RU" sz="2800" dirty="0"/>
            </a:br>
            <a:r>
              <a:rPr lang="ru-RU" sz="2800" dirty="0"/>
              <a:t>Цвет текста: тёмный.</a:t>
            </a:r>
            <a:br>
              <a:rPr lang="ru-RU" sz="2800" dirty="0"/>
            </a:br>
            <a:r>
              <a:rPr lang="ru-RU" sz="2800" dirty="0"/>
              <a:t>Не более трёх основных цветов в презентации</a:t>
            </a:r>
            <a:br>
              <a:rPr lang="ru-RU" sz="2800" dirty="0"/>
            </a:br>
            <a:r>
              <a:rPr lang="ru-RU" sz="2800" dirty="0"/>
              <a:t>Интервал у текста 1,0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2291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9797C9D9-68CC-1D0B-7F53-8ED65B9624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895" y="1105240"/>
            <a:ext cx="3604641" cy="531040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940C800-9AC7-E0A9-66EB-238229EED5E8}"/>
              </a:ext>
            </a:extLst>
          </p:cNvPr>
          <p:cNvSpPr txBox="1"/>
          <p:nvPr/>
        </p:nvSpPr>
        <p:spPr>
          <a:xfrm>
            <a:off x="4636008" y="1337471"/>
            <a:ext cx="7157886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В шаблоне темы презентации к лекции онлайн-курса в разделе «создать слайд» </a:t>
            </a:r>
          </a:p>
          <a:p>
            <a:r>
              <a:rPr lang="ru-RU" sz="2800" dirty="0">
                <a:solidFill>
                  <a:prstClr val="black"/>
                </a:solidFill>
                <a:latin typeface="Calibri" panose="020F0502020204030204"/>
              </a:rPr>
              <a:t>для вашего удобства находятся шаблоны таких слайдов, как:</a:t>
            </a:r>
          </a:p>
          <a:p>
            <a:r>
              <a:rPr lang="ru-RU" sz="2800" dirty="0">
                <a:solidFill>
                  <a:prstClr val="black"/>
                </a:solidFill>
                <a:latin typeface="Calibri" panose="020F0502020204030204"/>
              </a:rPr>
              <a:t>-титульный слайд;</a:t>
            </a:r>
          </a:p>
          <a:p>
            <a:r>
              <a:rPr lang="ru-RU" sz="2800" dirty="0">
                <a:solidFill>
                  <a:prstClr val="black"/>
                </a:solidFill>
                <a:latin typeface="Calibri" panose="020F0502020204030204"/>
              </a:rPr>
              <a:t>-название лекции;</a:t>
            </a:r>
          </a:p>
          <a:p>
            <a:r>
              <a:rPr lang="ru-RU" sz="2800" dirty="0">
                <a:solidFill>
                  <a:prstClr val="black"/>
                </a:solidFill>
                <a:latin typeface="Calibri" panose="020F0502020204030204"/>
              </a:rPr>
              <a:t>-финальный слайд </a:t>
            </a:r>
          </a:p>
          <a:p>
            <a:r>
              <a:rPr lang="ru-RU" sz="2800" dirty="0">
                <a:solidFill>
                  <a:prstClr val="black"/>
                </a:solidFill>
                <a:latin typeface="Calibri" panose="020F0502020204030204"/>
              </a:rPr>
              <a:t>и </a:t>
            </a:r>
            <a:r>
              <a:rPr lang="ru-RU" sz="2800" dirty="0" err="1">
                <a:solidFill>
                  <a:prstClr val="black"/>
                </a:solidFill>
                <a:latin typeface="Calibri" panose="020F0502020204030204"/>
              </a:rPr>
              <a:t>д.р</a:t>
            </a:r>
            <a:r>
              <a:rPr lang="ru-RU" sz="2800" dirty="0">
                <a:solidFill>
                  <a:prstClr val="black"/>
                </a:solidFill>
                <a:latin typeface="Calibri" panose="020F0502020204030204"/>
              </a:rPr>
              <a:t>.</a:t>
            </a: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1BE80D3-DB96-AC7E-4566-C97AE9EAD8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895" y="267040"/>
            <a:ext cx="55245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364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F93D395-5ED0-4816-BD3B-FF56EA59E691}"/>
              </a:ext>
            </a:extLst>
          </p:cNvPr>
          <p:cNvSpPr txBox="1"/>
          <p:nvPr/>
        </p:nvSpPr>
        <p:spPr>
          <a:xfrm>
            <a:off x="2813304" y="1783080"/>
            <a:ext cx="6565392" cy="30405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ctr">
              <a:lnSpc>
                <a:spcPct val="115000"/>
              </a:lnSpc>
              <a:spcAft>
                <a:spcPts val="800"/>
              </a:spcAft>
            </a:pPr>
            <a:r>
              <a:rPr lang="ru-RU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Иллюстрации </a:t>
            </a:r>
            <a:r>
              <a:rPr lang="ru-RU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должны быть выполнены с высоким качеством и в форматах .</a:t>
            </a:r>
            <a:r>
              <a:rPr lang="ru-RU" sz="24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png</a:t>
            </a:r>
            <a:r>
              <a:rPr lang="ru-RU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, .</a:t>
            </a:r>
            <a:r>
              <a:rPr lang="ru-RU" sz="24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jpg</a:t>
            </a:r>
            <a:r>
              <a:rPr lang="ru-RU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. В любом случае следует избегать других форматов данных. Во всех случаях необходимо принять меры по минимизации объема графического файла, не теряя при этом качества его визуальной составляющей. </a:t>
            </a:r>
            <a:endParaRPr lang="ru-RU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4580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628702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ля инструкции Разум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9DDE"/>
      </a:accent1>
      <a:accent2>
        <a:srgbClr val="37A59A"/>
      </a:accent2>
      <a:accent3>
        <a:srgbClr val="79AE44"/>
      </a:accent3>
      <a:accent4>
        <a:srgbClr val="0B6096"/>
      </a:accent4>
      <a:accent5>
        <a:srgbClr val="1F9FC4"/>
      </a:accent5>
      <a:accent6>
        <a:srgbClr val="D8D8D8"/>
      </a:accent6>
      <a:hlink>
        <a:srgbClr val="BFBFBF"/>
      </a:hlink>
      <a:folHlink>
        <a:srgbClr val="7F7F7F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</TotalTime>
  <Words>117</Words>
  <Application>Microsoft Office PowerPoint</Application>
  <PresentationFormat>Широкоэкранный</PresentationFormat>
  <Paragraphs>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Сорокина Анастасия Александровна</dc:creator>
  <cp:lastModifiedBy>Сорокина Анастасия Александровна</cp:lastModifiedBy>
  <cp:revision>4</cp:revision>
  <dcterms:created xsi:type="dcterms:W3CDTF">2023-06-21T09:27:09Z</dcterms:created>
  <dcterms:modified xsi:type="dcterms:W3CDTF">2023-06-22T08:10:58Z</dcterms:modified>
</cp:coreProperties>
</file>